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937E3DD2-E78B-4510-9C29-B85235E8E10D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23EA37DC-BF29-4DC2-BDBD-4A31F260D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23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0C0D9-009C-4F13-89B0-506C83C7D529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01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87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08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3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27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75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19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82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8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4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86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6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A12E-43D0-46C3-9E30-CBF510043D89}" type="datetimeFigureOut">
              <a:rPr kumimoji="1" lang="ja-JP" altLang="en-US" smtClean="0"/>
              <a:t>2018/8/17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46612-BEE6-4AB3-B208-1BD61144D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02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496" y="447250"/>
            <a:ext cx="903649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状態像の要約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6" y="44624"/>
            <a:ext cx="90364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テーマ・場所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460" y="4363734"/>
            <a:ext cx="1440160" cy="2431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516569" y="4103246"/>
            <a:ext cx="527041" cy="175138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81087" y="1510524"/>
            <a:ext cx="1328406" cy="25976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アセスメント</a:t>
            </a:r>
            <a:r>
              <a:rPr kumimoji="1"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708822" y="5279369"/>
            <a:ext cx="5455466" cy="15406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748896" y="5769974"/>
            <a:ext cx="1526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結果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（評価数値など）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380928" y="5767527"/>
            <a:ext cx="1355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介入前の生活行為の不具合</a:t>
            </a:r>
          </a:p>
        </p:txBody>
      </p:sp>
      <p:sp>
        <p:nvSpPr>
          <p:cNvPr id="67" name="下矢印 66"/>
          <p:cNvSpPr/>
          <p:nvPr/>
        </p:nvSpPr>
        <p:spPr>
          <a:xfrm rot="16200000">
            <a:off x="7043399" y="6055457"/>
            <a:ext cx="396045" cy="16280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417271" y="5916126"/>
            <a:ext cx="1597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生活行為の変化</a:t>
            </a:r>
            <a:endParaRPr kumimoji="1" lang="ja-JP" altLang="en-US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二等辺三角形 65"/>
          <p:cNvSpPr/>
          <p:nvPr/>
        </p:nvSpPr>
        <p:spPr>
          <a:xfrm rot="10800000">
            <a:off x="4553744" y="5000329"/>
            <a:ext cx="1640961" cy="16971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439633" y="5767527"/>
            <a:ext cx="1632359" cy="7386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400" dirty="0"/>
          </a:p>
          <a:p>
            <a:r>
              <a:rPr kumimoji="1" lang="ja-JP" altLang="en-US" sz="1400" dirty="0"/>
              <a:t>フォロー、その後</a:t>
            </a:r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76" name="右矢印 75"/>
          <p:cNvSpPr/>
          <p:nvPr/>
        </p:nvSpPr>
        <p:spPr>
          <a:xfrm>
            <a:off x="4930620" y="6187930"/>
            <a:ext cx="161787" cy="14695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>
            <a:off x="3264232" y="5374260"/>
            <a:ext cx="11625" cy="139151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右矢印 36"/>
          <p:cNvSpPr/>
          <p:nvPr/>
        </p:nvSpPr>
        <p:spPr>
          <a:xfrm>
            <a:off x="1588273" y="2427623"/>
            <a:ext cx="297994" cy="2308280"/>
          </a:xfrm>
          <a:prstGeom prst="rightArrow">
            <a:avLst>
              <a:gd name="adj1" fmla="val 34122"/>
              <a:gd name="adj2" fmla="val 6447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2115941" y="1439690"/>
            <a:ext cx="6956050" cy="34666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660205" y="2572845"/>
            <a:ext cx="5940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介入内容と状態の変化：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BPSD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家族調整（負担への対応）、認知機能、体力、疾患特性に合わせた介入、</a:t>
            </a:r>
            <a:r>
              <a:rPr kumimoji="1" lang="en-US" altLang="ja-JP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etc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時系列で表現も必要か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か月・・）</a:t>
            </a:r>
          </a:p>
        </p:txBody>
      </p:sp>
    </p:spTree>
    <p:extLst>
      <p:ext uri="{BB962C8B-B14F-4D97-AF65-F5344CB8AC3E}">
        <p14:creationId xmlns:p14="http://schemas.microsoft.com/office/powerpoint/2010/main" val="1538754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84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okaot1</cp:lastModifiedBy>
  <cp:revision>8</cp:revision>
  <cp:lastPrinted>2018-08-17T03:17:19Z</cp:lastPrinted>
  <dcterms:created xsi:type="dcterms:W3CDTF">2018-03-14T04:06:39Z</dcterms:created>
  <dcterms:modified xsi:type="dcterms:W3CDTF">2018-08-17T03:18:54Z</dcterms:modified>
</cp:coreProperties>
</file>