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r">
              <a:defRPr sz="1200"/>
            </a:lvl1pPr>
          </a:lstStyle>
          <a:p>
            <a:fld id="{937E3DD2-E78B-4510-9C29-B85235E8E10D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4" rIns="91430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0" tIns="45714" rIns="91430" bIns="457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7200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r">
              <a:defRPr sz="1200"/>
            </a:lvl1pPr>
          </a:lstStyle>
          <a:p>
            <a:fld id="{23EA37DC-BF29-4DC2-BDBD-4A31F260D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237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370013" y="1143000"/>
            <a:ext cx="4117975" cy="3087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B21FCC-84D1-4879-BC0A-E9B669B877D6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5832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370013" y="1143000"/>
            <a:ext cx="4117975" cy="3087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B21FCC-84D1-4879-BC0A-E9B669B877D6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5832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A12E-43D0-46C3-9E30-CBF510043D89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6612-BEE6-4AB3-B208-1BD61144D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878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A12E-43D0-46C3-9E30-CBF510043D89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6612-BEE6-4AB3-B208-1BD61144D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082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A12E-43D0-46C3-9E30-CBF510043D89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6612-BEE6-4AB3-B208-1BD61144D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435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A12E-43D0-46C3-9E30-CBF510043D89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6612-BEE6-4AB3-B208-1BD61144D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270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A12E-43D0-46C3-9E30-CBF510043D89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6612-BEE6-4AB3-B208-1BD61144D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75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A12E-43D0-46C3-9E30-CBF510043D89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6612-BEE6-4AB3-B208-1BD61144D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198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A12E-43D0-46C3-9E30-CBF510043D89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6612-BEE6-4AB3-B208-1BD61144D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825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A12E-43D0-46C3-9E30-CBF510043D89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6612-BEE6-4AB3-B208-1BD61144D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08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A12E-43D0-46C3-9E30-CBF510043D89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6612-BEE6-4AB3-B208-1BD61144D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640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A12E-43D0-46C3-9E30-CBF510043D89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6612-BEE6-4AB3-B208-1BD61144D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860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A12E-43D0-46C3-9E30-CBF510043D89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6612-BEE6-4AB3-B208-1BD61144D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864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DA12E-43D0-46C3-9E30-CBF510043D89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46612-BEE6-4AB3-B208-1BD61144D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026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092813"/>
              </p:ext>
            </p:extLst>
          </p:nvPr>
        </p:nvGraphicFramePr>
        <p:xfrm>
          <a:off x="152401" y="485476"/>
          <a:ext cx="8827475" cy="1039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6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84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497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場所：事例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年齢：　　歳　　性別：　　　　疾患名：　　　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介護度　認知症の程度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93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【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介入までの経緯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】</a:t>
                      </a:r>
                    </a:p>
                    <a:p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【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本人・家族の生活の目標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】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758904"/>
              </p:ext>
            </p:extLst>
          </p:nvPr>
        </p:nvGraphicFramePr>
        <p:xfrm>
          <a:off x="152402" y="122922"/>
          <a:ext cx="880403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6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7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01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/>
                        <a:t>場所（　目的　）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/>
                        <a:t>テーマ（・・・・な事例）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正方形/長方形 21"/>
          <p:cNvSpPr/>
          <p:nvPr/>
        </p:nvSpPr>
        <p:spPr>
          <a:xfrm>
            <a:off x="140678" y="5859907"/>
            <a:ext cx="8877453" cy="39485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bg1"/>
                </a:solidFill>
                <a:latin typeface="+mn-ea"/>
              </a:rPr>
              <a:t>　</a:t>
            </a:r>
            <a:r>
              <a:rPr kumimoji="1" lang="ja-JP" altLang="en-US" sz="1200" b="1" dirty="0">
                <a:solidFill>
                  <a:schemeClr val="bg1"/>
                </a:solidFill>
                <a:latin typeface="+mn-ea"/>
              </a:rPr>
              <a:t>結果　：　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52401" y="6308201"/>
            <a:ext cx="886573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+mn-ea"/>
              </a:rPr>
              <a:t>　課題　：　</a:t>
            </a:r>
            <a:endParaRPr kumimoji="1" lang="en-US" altLang="ja-JP" sz="1200" dirty="0">
              <a:latin typeface="+mn-ea"/>
            </a:endParaRPr>
          </a:p>
          <a:p>
            <a:endParaRPr kumimoji="1" lang="ja-JP" altLang="en-US" sz="1200" dirty="0">
              <a:latin typeface="+mn-ea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601509"/>
              </p:ext>
            </p:extLst>
          </p:nvPr>
        </p:nvGraphicFramePr>
        <p:xfrm>
          <a:off x="152402" y="1630006"/>
          <a:ext cx="8824544" cy="28988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3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8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2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4385"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開始時（入所時）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中間（</a:t>
                      </a:r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ヶ月後）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在宅復帰（</a:t>
                      </a:r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ヶ月半後）</a:t>
                      </a:r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4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ADL</a:t>
                      </a:r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・</a:t>
                      </a:r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IADL</a:t>
                      </a:r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の</a:t>
                      </a:r>
                      <a:endParaRPr kumimoji="1" lang="en-US" altLang="ja-JP" sz="12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状態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13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生活</a:t>
                      </a:r>
                      <a:endParaRPr kumimoji="1" lang="en-US" altLang="ja-JP" sz="12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行為の</a:t>
                      </a:r>
                      <a:endParaRPr kumimoji="1" lang="en-US" altLang="ja-JP" sz="12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目標</a:t>
                      </a:r>
                      <a:endParaRPr kumimoji="1" lang="en-US" altLang="ja-JP" sz="12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考察</a:t>
                      </a:r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6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介入</a:t>
                      </a:r>
                      <a:endParaRPr kumimoji="1" lang="en-US" altLang="ja-JP" sz="12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内容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右矢印 12"/>
          <p:cNvSpPr/>
          <p:nvPr/>
        </p:nvSpPr>
        <p:spPr>
          <a:xfrm>
            <a:off x="3136423" y="5013735"/>
            <a:ext cx="392463" cy="4078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200">
              <a:solidFill>
                <a:srgbClr val="FFFFFF"/>
              </a:solidFill>
              <a:latin typeface="+mn-ea"/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5957193" y="5021014"/>
            <a:ext cx="392463" cy="4078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200">
              <a:solidFill>
                <a:srgbClr val="FFFFFF"/>
              </a:solidFill>
              <a:latin typeface="+mn-ea"/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4256534" y="4740965"/>
            <a:ext cx="161216" cy="11444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7473705" y="5057774"/>
            <a:ext cx="142534" cy="7190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106835" y="4631879"/>
            <a:ext cx="1839418" cy="11861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795620" y="4630645"/>
            <a:ext cx="1839418" cy="11861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6625263" y="4610355"/>
            <a:ext cx="1839418" cy="11861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256534" y="871269"/>
            <a:ext cx="2723469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案</a:t>
            </a:r>
            <a:r>
              <a:rPr lang="en-US" altLang="ja-JP" sz="2400" dirty="0"/>
              <a:t>1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38454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377343"/>
              </p:ext>
            </p:extLst>
          </p:nvPr>
        </p:nvGraphicFramePr>
        <p:xfrm>
          <a:off x="152401" y="485476"/>
          <a:ext cx="8827475" cy="1039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6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84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497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場所：事例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年齢：　　歳　　性別：　　　　疾患名：　　　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介護度　認知症の程度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93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【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介入までの経緯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】</a:t>
                      </a:r>
                    </a:p>
                    <a:p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【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本人・家族の生活の目標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】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627649"/>
              </p:ext>
            </p:extLst>
          </p:nvPr>
        </p:nvGraphicFramePr>
        <p:xfrm>
          <a:off x="152402" y="122922"/>
          <a:ext cx="880403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6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7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01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/>
                        <a:t>場所（　目的　）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/>
                        <a:t>テーマ（・・・・な事例）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正方形/長方形 21"/>
          <p:cNvSpPr/>
          <p:nvPr/>
        </p:nvSpPr>
        <p:spPr>
          <a:xfrm>
            <a:off x="140678" y="5859907"/>
            <a:ext cx="8877453" cy="39485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bg1"/>
                </a:solidFill>
                <a:latin typeface="+mn-ea"/>
              </a:rPr>
              <a:t>　</a:t>
            </a:r>
            <a:r>
              <a:rPr kumimoji="1" lang="ja-JP" altLang="en-US" sz="1200" b="1" dirty="0">
                <a:solidFill>
                  <a:schemeClr val="bg1"/>
                </a:solidFill>
                <a:latin typeface="+mn-ea"/>
              </a:rPr>
              <a:t>結果　：　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52401" y="6308201"/>
            <a:ext cx="8865730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+mn-ea"/>
              </a:rPr>
              <a:t>　課題　：　</a:t>
            </a:r>
            <a:endParaRPr kumimoji="1" lang="en-US" altLang="ja-JP" sz="1200" dirty="0">
              <a:latin typeface="+mn-ea"/>
            </a:endParaRPr>
          </a:p>
          <a:p>
            <a:endParaRPr kumimoji="1" lang="ja-JP" altLang="en-US" sz="1200" dirty="0">
              <a:latin typeface="+mn-ea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433356"/>
              </p:ext>
            </p:extLst>
          </p:nvPr>
        </p:nvGraphicFramePr>
        <p:xfrm>
          <a:off x="152402" y="1630006"/>
          <a:ext cx="8824544" cy="29305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3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8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2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1354"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開始時（入所時）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中間（</a:t>
                      </a:r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ヶ月後）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在宅復帰（</a:t>
                      </a:r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ヶ月半後）</a:t>
                      </a:r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46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ADL</a:t>
                      </a:r>
                      <a:r>
                        <a:rPr kumimoji="1" lang="ja-JP" altLang="en-US" sz="10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・</a:t>
                      </a:r>
                      <a:r>
                        <a:rPr kumimoji="1" lang="en-US" altLang="ja-JP" sz="10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IADL</a:t>
                      </a:r>
                      <a:r>
                        <a:rPr kumimoji="1" lang="ja-JP" altLang="en-US" sz="10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の</a:t>
                      </a:r>
                      <a:endParaRPr kumimoji="1" lang="en-US" altLang="ja-JP" sz="10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状態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63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生活</a:t>
                      </a:r>
                      <a:endParaRPr kumimoji="1" lang="en-US" altLang="ja-JP" sz="10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行為の</a:t>
                      </a:r>
                      <a:endParaRPr kumimoji="1" lang="en-US" altLang="ja-JP" sz="10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目標</a:t>
                      </a:r>
                      <a:endParaRPr kumimoji="1" lang="en-US" altLang="ja-JP" sz="10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考察</a:t>
                      </a:r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93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介入</a:t>
                      </a:r>
                      <a:endParaRPr kumimoji="1" lang="en-US" altLang="ja-JP" sz="10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内容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右矢印 12"/>
          <p:cNvSpPr/>
          <p:nvPr/>
        </p:nvSpPr>
        <p:spPr>
          <a:xfrm>
            <a:off x="3136423" y="5013735"/>
            <a:ext cx="392463" cy="4078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200">
              <a:solidFill>
                <a:srgbClr val="FFFFFF"/>
              </a:solidFill>
              <a:latin typeface="+mn-ea"/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5957193" y="5021014"/>
            <a:ext cx="392463" cy="4078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200">
              <a:solidFill>
                <a:srgbClr val="FFFFFF"/>
              </a:solidFill>
              <a:latin typeface="+mn-ea"/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4256534" y="4740965"/>
            <a:ext cx="161216" cy="11444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7473705" y="5057774"/>
            <a:ext cx="142534" cy="7190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106835" y="4798188"/>
            <a:ext cx="1839418" cy="10198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視覚的にわかりやすいように、写真などを使用し変化を提示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3795620" y="4798187"/>
            <a:ext cx="1839418" cy="10185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6625263" y="4798187"/>
            <a:ext cx="1839418" cy="998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140677" y="3045125"/>
            <a:ext cx="59031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152402" y="2537295"/>
            <a:ext cx="6211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BPSD/</a:t>
            </a:r>
            <a:r>
              <a:rPr kumimoji="1" lang="ja-JP" altLang="en-US" sz="900" dirty="0"/>
              <a:t>周囲との関係性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6534" y="871269"/>
            <a:ext cx="2723469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案</a:t>
            </a:r>
            <a:r>
              <a:rPr kumimoji="1" lang="en-US" altLang="ja-JP" sz="2400" dirty="0"/>
              <a:t>2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61612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156</Words>
  <Application>Microsoft Office PowerPoint</Application>
  <PresentationFormat>画面に合わせる (4:3)</PresentationFormat>
  <Paragraphs>48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</dc:creator>
  <cp:lastModifiedBy>okaot1</cp:lastModifiedBy>
  <cp:revision>9</cp:revision>
  <cp:lastPrinted>2018-08-17T03:19:23Z</cp:lastPrinted>
  <dcterms:created xsi:type="dcterms:W3CDTF">2018-03-14T04:06:39Z</dcterms:created>
  <dcterms:modified xsi:type="dcterms:W3CDTF">2018-08-17T03:19:47Z</dcterms:modified>
</cp:coreProperties>
</file>